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5"/>
  </p:notesMasterIdLst>
  <p:sldIdLst>
    <p:sldId id="273" r:id="rId2"/>
    <p:sldId id="259" r:id="rId3"/>
    <p:sldId id="262" r:id="rId4"/>
    <p:sldId id="264" r:id="rId5"/>
    <p:sldId id="265" r:id="rId6"/>
    <p:sldId id="256" r:id="rId7"/>
    <p:sldId id="266" r:id="rId8"/>
    <p:sldId id="268" r:id="rId9"/>
    <p:sldId id="263" r:id="rId10"/>
    <p:sldId id="257" r:id="rId11"/>
    <p:sldId id="270" r:id="rId12"/>
    <p:sldId id="267" r:id="rId13"/>
    <p:sldId id="269" r:id="rId1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AD4E6-844D-7447-8DBA-F4FA65117A9E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E1C4D-35A4-E247-88F7-C0C10FF5A2A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D92D-D2BD-CB45-876F-A77461BB7AE3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6103B-3D8D-C94E-82CA-238AED05AA93}" type="datetimeFigureOut">
              <a:rPr lang="nl-NL" smtClean="0"/>
              <a:pPr/>
              <a:t>06-07-2016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7307E-ACDD-C740-A97F-68566C7D35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564" y="0"/>
            <a:ext cx="9442564" cy="6858000"/>
          </a:xfrm>
          <a:prstGeom prst="rect">
            <a:avLst/>
          </a:prstGeom>
        </p:spPr>
      </p:pic>
      <p:pic>
        <p:nvPicPr>
          <p:cNvPr id="6" name="Afbeelding 5" descr="IMG_26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35729"/>
            <a:ext cx="4046807" cy="303510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-175172" y="5996226"/>
            <a:ext cx="57204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</a:rPr>
              <a:t>Duurzame waarden voor de stad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762000" y="3266966"/>
            <a:ext cx="438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Marlou</a:t>
            </a:r>
            <a:r>
              <a:rPr lang="nl-NL" b="1" dirty="0" smtClean="0">
                <a:solidFill>
                  <a:schemeClr val="bg1"/>
                </a:solidFill>
              </a:rPr>
              <a:t> boerbooms, </a:t>
            </a:r>
            <a:r>
              <a:rPr lang="nl-NL" b="1" dirty="0" smtClean="0">
                <a:solidFill>
                  <a:schemeClr val="bg1"/>
                </a:solidFill>
              </a:rPr>
              <a:t>energieambassadeur</a:t>
            </a:r>
          </a:p>
          <a:p>
            <a:pPr algn="ctr"/>
            <a:r>
              <a:rPr lang="nl-NL" b="1" dirty="0" err="1" smtClean="0">
                <a:solidFill>
                  <a:schemeClr val="bg1"/>
                </a:solidFill>
              </a:rPr>
              <a:t>www.energieambassadeur.nl</a:t>
            </a:r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Alle maatregelen helpen</a:t>
            </a:r>
            <a:endParaRPr lang="nl-NL" dirty="0"/>
          </a:p>
        </p:txBody>
      </p:sp>
      <p:pic>
        <p:nvPicPr>
          <p:cNvPr id="8" name="Afbeelding 7" descr="IMG_41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57" y="1417638"/>
            <a:ext cx="6670160" cy="5002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bereikt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Meer gemeenschapszin</a:t>
            </a:r>
          </a:p>
          <a:p>
            <a:r>
              <a:rPr lang="nl-NL" dirty="0" smtClean="0"/>
              <a:t>Levendigheid en onderlinge hulp</a:t>
            </a:r>
          </a:p>
          <a:p>
            <a:r>
              <a:rPr lang="nl-NL" dirty="0" smtClean="0"/>
              <a:t>Samenwerking gemeente, SCEZ, wijkteam….</a:t>
            </a:r>
          </a:p>
          <a:p>
            <a:r>
              <a:rPr lang="nl-NL" dirty="0" smtClean="0"/>
              <a:t>50 bewoners bereikt</a:t>
            </a:r>
          </a:p>
          <a:p>
            <a:r>
              <a:rPr lang="nl-NL" dirty="0" smtClean="0"/>
              <a:t>Gemeente regels iets simpeler</a:t>
            </a:r>
          </a:p>
          <a:p>
            <a:r>
              <a:rPr lang="nl-NL" dirty="0" smtClean="0"/>
              <a:t>Bewoners die maatregelen namen</a:t>
            </a:r>
          </a:p>
          <a:p>
            <a:r>
              <a:rPr lang="nl-NL" dirty="0" smtClean="0"/>
              <a:t>Nieuwe laadpunten</a:t>
            </a:r>
            <a:endParaRPr lang="nl-N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willen we?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Minder wateroverlast door verstening</a:t>
            </a:r>
          </a:p>
          <a:p>
            <a:r>
              <a:rPr lang="nl-NL" dirty="0" smtClean="0"/>
              <a:t>Minder verspilling </a:t>
            </a:r>
          </a:p>
          <a:p>
            <a:r>
              <a:rPr lang="nl-NL" dirty="0" smtClean="0"/>
              <a:t>Minder luchtvervuiling </a:t>
            </a:r>
          </a:p>
          <a:p>
            <a:r>
              <a:rPr lang="nl-NL" dirty="0" smtClean="0"/>
              <a:t>Meer groen in de stad</a:t>
            </a:r>
          </a:p>
          <a:p>
            <a:r>
              <a:rPr lang="nl-NL" dirty="0" smtClean="0"/>
              <a:t>Meer elektrisch vervoer</a:t>
            </a:r>
          </a:p>
          <a:p>
            <a:r>
              <a:rPr lang="nl-NL" dirty="0" smtClean="0"/>
              <a:t>Meer aanbieders met verstand van zaken</a:t>
            </a:r>
          </a:p>
          <a:p>
            <a:r>
              <a:rPr lang="nl-NL" dirty="0" smtClean="0"/>
              <a:t>Soepeler regels en medewerking gemeente</a:t>
            </a:r>
          </a:p>
          <a:p>
            <a:r>
              <a:rPr lang="nl-NL" dirty="0" smtClean="0"/>
              <a:t>Zonnepark voor binnenstadsbewoners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5345678"/>
            <a:ext cx="9143999" cy="1512321"/>
          </a:xfrm>
        </p:spPr>
        <p:txBody>
          <a:bodyPr>
            <a:norm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facebook.com</a:t>
            </a:r>
            <a:r>
              <a:rPr lang="nl-NL" dirty="0" smtClean="0">
                <a:solidFill>
                  <a:schemeClr val="bg1"/>
                </a:solidFill>
              </a:rPr>
              <a:t>/</a:t>
            </a:r>
            <a:r>
              <a:rPr lang="nl-NL" dirty="0" err="1" smtClean="0">
                <a:solidFill>
                  <a:schemeClr val="bg1"/>
                </a:solidFill>
              </a:rPr>
              <a:t>middelburggroenemonumentenstad</a:t>
            </a:r>
            <a:endParaRPr lang="nl-NL" dirty="0" smtClean="0">
              <a:solidFill>
                <a:schemeClr val="bg1"/>
              </a:solidFill>
            </a:endParaRPr>
          </a:p>
          <a:p>
            <a:pPr algn="ctr"/>
            <a:r>
              <a:rPr lang="nl-NL" dirty="0" err="1" smtClean="0">
                <a:solidFill>
                  <a:schemeClr val="bg1"/>
                </a:solidFill>
              </a:rPr>
              <a:t>www.energieambassadeur.nl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Middelburg groene monumentenstad</a:t>
            </a:r>
            <a:endParaRPr lang="nl-NL" dirty="0"/>
          </a:p>
        </p:txBody>
      </p:sp>
      <p:pic>
        <p:nvPicPr>
          <p:cNvPr id="4" name="Tijdelijke aanduiding voor inhoud 3" descr="Mburg groene monumentenstad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Leefbare stad maak je samen</a:t>
            </a:r>
            <a:endParaRPr lang="nl-NL" dirty="0"/>
          </a:p>
        </p:txBody>
      </p:sp>
      <p:pic>
        <p:nvPicPr>
          <p:cNvPr id="8" name="Tijdelijke aanduiding voor inhoud 7" descr="IMG_26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Schonere lucht</a:t>
            </a:r>
            <a:endParaRPr lang="nl-NL" dirty="0"/>
          </a:p>
        </p:txBody>
      </p:sp>
      <p:pic>
        <p:nvPicPr>
          <p:cNvPr id="4" name="Afbeelding 3" descr="IMG_26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33" y="1417638"/>
            <a:ext cx="6630794" cy="49730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Meer groen</a:t>
            </a:r>
            <a:endParaRPr lang="nl-NL" dirty="0"/>
          </a:p>
        </p:txBody>
      </p:sp>
      <p:pic>
        <p:nvPicPr>
          <p:cNvPr id="4" name="Tijdelijke aanduiding voor inhoud 3" descr="foto 2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2" r="-17902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78680"/>
            <a:ext cx="7772400" cy="1470025"/>
          </a:xfrm>
        </p:spPr>
        <p:txBody>
          <a:bodyPr/>
          <a:lstStyle/>
          <a:p>
            <a:r>
              <a:rPr lang="nl-NL" dirty="0" smtClean="0"/>
              <a:t>Minder verspilling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Mburg groene monumentenstad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550" y="1472381"/>
            <a:ext cx="6436850" cy="48276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Elkaar helpen</a:t>
            </a:r>
            <a:endParaRPr lang="nl-NL" dirty="0"/>
          </a:p>
        </p:txBody>
      </p:sp>
      <p:pic>
        <p:nvPicPr>
          <p:cNvPr id="4" name="Tijdelijke aanduiding voor inhoud 3" descr="IMG_301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Samenwerken met de gemeente</a:t>
            </a:r>
            <a:endParaRPr lang="nl-NL" dirty="0"/>
          </a:p>
        </p:txBody>
      </p:sp>
      <p:pic>
        <p:nvPicPr>
          <p:cNvPr id="4" name="Tijdelijke aanduiding voor inhoud 3" descr="IMG_32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Werksessies bij mensen thuis</a:t>
            </a:r>
            <a:endParaRPr lang="nl-NL" dirty="0"/>
          </a:p>
        </p:txBody>
      </p:sp>
      <p:pic>
        <p:nvPicPr>
          <p:cNvPr id="4" name="Tijdelijke aanduiding voor inhoud 3" descr="IMG_40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105</Words>
  <Application>Microsoft Macintosh PowerPoint</Application>
  <PresentationFormat>Diavoorstelling (4:3)</PresentationFormat>
  <Paragraphs>32</Paragraphs>
  <Slides>13</Slides>
  <Notes>1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Office-thema</vt:lpstr>
      <vt:lpstr>Dia 1</vt:lpstr>
      <vt:lpstr>Middelburg groene monumentenstad</vt:lpstr>
      <vt:lpstr>Leefbare stad maak je samen</vt:lpstr>
      <vt:lpstr>Schonere lucht</vt:lpstr>
      <vt:lpstr>Meer groen</vt:lpstr>
      <vt:lpstr>Minder verspilling</vt:lpstr>
      <vt:lpstr>Elkaar helpen</vt:lpstr>
      <vt:lpstr>Samenwerken met de gemeente</vt:lpstr>
      <vt:lpstr>Werksessies bij mensen thuis</vt:lpstr>
      <vt:lpstr>Alle maatregelen helpen</vt:lpstr>
      <vt:lpstr>Wat bereikt</vt:lpstr>
      <vt:lpstr>Wat willen we?</vt:lpstr>
      <vt:lpstr>Dia 13</vt:lpstr>
    </vt:vector>
  </TitlesOfParts>
  <Company>energieambassadeur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Middelburg groene monumentenstad</dc:title>
  <dc:creator>Marlou Boerbooms</dc:creator>
  <cp:lastModifiedBy>Marlou Boerbooms</cp:lastModifiedBy>
  <cp:revision>9</cp:revision>
  <dcterms:created xsi:type="dcterms:W3CDTF">2016-07-06T08:24:59Z</dcterms:created>
  <dcterms:modified xsi:type="dcterms:W3CDTF">2016-07-06T08:27:12Z</dcterms:modified>
</cp:coreProperties>
</file>