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C5C"/>
    <a:srgbClr val="F20000"/>
    <a:srgbClr val="F8974E"/>
    <a:srgbClr val="FF3300"/>
    <a:srgbClr val="FF4747"/>
    <a:srgbClr val="800080"/>
    <a:srgbClr val="006C31"/>
    <a:srgbClr val="CC0000"/>
    <a:srgbClr val="E20000"/>
    <a:srgbClr val="FF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100" d="100"/>
          <a:sy n="100" d="100"/>
        </p:scale>
        <p:origin x="-510" y="10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24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20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563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858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3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041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0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2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42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93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20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EF070-DD26-4966-943F-E81D9ED9CACC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D0BA-7921-4069-A811-5B4CDD10F3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66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mailto:heeg@honetynekliko.fr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kstvak 41"/>
          <p:cNvSpPr txBox="1"/>
          <p:nvPr/>
        </p:nvSpPr>
        <p:spPr>
          <a:xfrm>
            <a:off x="151342" y="5457169"/>
            <a:ext cx="192713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7. Milieustraat Sneek of Bolsward</a:t>
            </a:r>
          </a:p>
          <a:p>
            <a:r>
              <a:rPr lang="nl-NL" sz="1100" dirty="0" smtClean="0"/>
              <a:t>    </a:t>
            </a:r>
          </a:p>
          <a:p>
            <a:endParaRPr lang="nl-NL" sz="1200" dirty="0"/>
          </a:p>
        </p:txBody>
      </p:sp>
      <p:sp>
        <p:nvSpPr>
          <p:cNvPr id="44" name="Tekstvak 43"/>
          <p:cNvSpPr txBox="1"/>
          <p:nvPr/>
        </p:nvSpPr>
        <p:spPr>
          <a:xfrm>
            <a:off x="156986" y="4828870"/>
            <a:ext cx="11817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6. Gouden </a:t>
            </a:r>
            <a:r>
              <a:rPr lang="nl-NL" sz="1000" dirty="0" err="1" smtClean="0"/>
              <a:t>Boaijum</a:t>
            </a:r>
            <a:endParaRPr lang="nl-NL" sz="1000" dirty="0" smtClean="0"/>
          </a:p>
          <a:p>
            <a:endParaRPr lang="nl-NL" sz="1000" b="1" dirty="0"/>
          </a:p>
          <a:p>
            <a:endParaRPr lang="nl-NL" sz="1000" b="1" dirty="0"/>
          </a:p>
        </p:txBody>
      </p:sp>
      <p:sp>
        <p:nvSpPr>
          <p:cNvPr id="45" name="Tekstvak 44"/>
          <p:cNvSpPr txBox="1"/>
          <p:nvPr/>
        </p:nvSpPr>
        <p:spPr>
          <a:xfrm>
            <a:off x="149703" y="4265916"/>
            <a:ext cx="13997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5. It </a:t>
            </a:r>
            <a:r>
              <a:rPr lang="nl-NL" sz="1000" smtClean="0"/>
              <a:t>Eil</a:t>
            </a:r>
            <a:r>
              <a:rPr lang="nl-NL" sz="1000" smtClean="0">
                <a:latin typeface="Calibri"/>
              </a:rPr>
              <a:t>â</a:t>
            </a:r>
            <a:r>
              <a:rPr lang="nl-NL" sz="1000" smtClean="0"/>
              <a:t>n</a:t>
            </a:r>
            <a:r>
              <a:rPr lang="nl-NL" sz="1000" dirty="0" smtClean="0"/>
              <a:t> (bij sportzaal)</a:t>
            </a:r>
          </a:p>
          <a:p>
            <a:endParaRPr lang="nl-NL" sz="1000" b="1" dirty="0" smtClean="0"/>
          </a:p>
          <a:p>
            <a:endParaRPr lang="nl-NL" sz="1000" dirty="0" smtClean="0"/>
          </a:p>
        </p:txBody>
      </p:sp>
      <p:sp>
        <p:nvSpPr>
          <p:cNvPr id="56" name="Tekstvak 55"/>
          <p:cNvSpPr txBox="1"/>
          <p:nvPr/>
        </p:nvSpPr>
        <p:spPr>
          <a:xfrm>
            <a:off x="137241" y="3645735"/>
            <a:ext cx="9973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4. Huis aan huis</a:t>
            </a:r>
          </a:p>
          <a:p>
            <a:endParaRPr lang="nl-NL" sz="1000" b="1" dirty="0" smtClean="0"/>
          </a:p>
          <a:p>
            <a:endParaRPr lang="nl-NL" sz="1000" b="1" dirty="0"/>
          </a:p>
        </p:txBody>
      </p:sp>
      <p:sp>
        <p:nvSpPr>
          <p:cNvPr id="61" name="Tekstvak 60"/>
          <p:cNvSpPr txBox="1"/>
          <p:nvPr/>
        </p:nvSpPr>
        <p:spPr>
          <a:xfrm>
            <a:off x="164411" y="3044335"/>
            <a:ext cx="2031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3. </a:t>
            </a:r>
            <a:r>
              <a:rPr lang="nl-NL" sz="1000" dirty="0" err="1" smtClean="0"/>
              <a:t>Coop</a:t>
            </a:r>
            <a:r>
              <a:rPr lang="nl-NL" sz="1000" dirty="0"/>
              <a:t> </a:t>
            </a:r>
            <a:r>
              <a:rPr lang="nl-NL" sz="1000" dirty="0" smtClean="0"/>
              <a:t>Gerritsma (binnen)	</a:t>
            </a:r>
          </a:p>
          <a:p>
            <a:r>
              <a:rPr lang="nl-NL" sz="1000" dirty="0" smtClean="0"/>
              <a:t>                 </a:t>
            </a:r>
          </a:p>
          <a:p>
            <a:endParaRPr lang="nl-NL" sz="1000" dirty="0" smtClean="0"/>
          </a:p>
        </p:txBody>
      </p:sp>
      <p:sp>
        <p:nvSpPr>
          <p:cNvPr id="64" name="Tekstvak 63"/>
          <p:cNvSpPr txBox="1"/>
          <p:nvPr/>
        </p:nvSpPr>
        <p:spPr>
          <a:xfrm>
            <a:off x="175133" y="2444171"/>
            <a:ext cx="12682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2. Milieustraat </a:t>
            </a:r>
            <a:r>
              <a:rPr lang="nl-NL" sz="1000" dirty="0"/>
              <a:t> </a:t>
            </a:r>
            <a:r>
              <a:rPr lang="nl-NL" sz="1000" dirty="0" smtClean="0"/>
              <a:t>Heeg</a:t>
            </a:r>
          </a:p>
          <a:p>
            <a:endParaRPr lang="nl-NL" sz="1000" b="1" dirty="0"/>
          </a:p>
          <a:p>
            <a:endParaRPr lang="nl-NL" sz="1000" b="1" dirty="0" smtClean="0"/>
          </a:p>
        </p:txBody>
      </p:sp>
      <p:sp>
        <p:nvSpPr>
          <p:cNvPr id="23" name="Tekstvak 22"/>
          <p:cNvSpPr txBox="1"/>
          <p:nvPr/>
        </p:nvSpPr>
        <p:spPr>
          <a:xfrm>
            <a:off x="149703" y="1804690"/>
            <a:ext cx="14494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  1. It </a:t>
            </a:r>
            <a:r>
              <a:rPr lang="nl-NL" sz="1000" dirty="0" err="1" smtClean="0"/>
              <a:t>Eil</a:t>
            </a:r>
            <a:r>
              <a:rPr lang="nl-NL" sz="1000" dirty="0" err="1" smtClean="0">
                <a:latin typeface="Calibri"/>
              </a:rPr>
              <a:t>â</a:t>
            </a:r>
            <a:r>
              <a:rPr lang="nl-NL" sz="1000" dirty="0" err="1" smtClean="0"/>
              <a:t>n</a:t>
            </a:r>
            <a:r>
              <a:rPr lang="nl-NL" sz="1000" dirty="0" smtClean="0"/>
              <a:t>, voor de brug</a:t>
            </a:r>
          </a:p>
          <a:p>
            <a:r>
              <a:rPr lang="nl-NL" sz="1000" dirty="0" smtClean="0"/>
              <a:t>     	</a:t>
            </a:r>
          </a:p>
          <a:p>
            <a:r>
              <a:rPr lang="nl-NL" sz="1000" dirty="0" smtClean="0"/>
              <a:t> 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93152" y="207896"/>
            <a:ext cx="7772400" cy="792087"/>
          </a:xfrm>
        </p:spPr>
        <p:txBody>
          <a:bodyPr>
            <a:normAutofit/>
          </a:bodyPr>
          <a:lstStyle/>
          <a:p>
            <a:r>
              <a:rPr lang="nl-NL" sz="2400" dirty="0" err="1" smtClean="0">
                <a:latin typeface="Komika Axis" panose="02000506000000020004" pitchFamily="2" charset="0"/>
              </a:rPr>
              <a:t>Wer</a:t>
            </a:r>
            <a:r>
              <a:rPr lang="nl-NL" sz="2400" dirty="0" smtClean="0">
                <a:latin typeface="Komika Axis" panose="02000506000000020004" pitchFamily="2" charset="0"/>
              </a:rPr>
              <a:t> </a:t>
            </a:r>
            <a:r>
              <a:rPr lang="nl-NL" sz="2400" dirty="0" err="1" smtClean="0">
                <a:latin typeface="Komika Axis" panose="02000506000000020004" pitchFamily="2" charset="0"/>
              </a:rPr>
              <a:t>moat</a:t>
            </a:r>
            <a:r>
              <a:rPr lang="nl-NL" sz="2400" dirty="0" smtClean="0">
                <a:latin typeface="Komika Axis" panose="02000506000000020004" pitchFamily="2" charset="0"/>
              </a:rPr>
              <a:t> it </a:t>
            </a:r>
            <a:r>
              <a:rPr lang="nl-NL" sz="2400" dirty="0" err="1" smtClean="0">
                <a:latin typeface="Komika Axis" panose="02000506000000020004" pitchFamily="2" charset="0"/>
              </a:rPr>
              <a:t>hinne</a:t>
            </a:r>
            <a:r>
              <a:rPr lang="nl-NL" sz="2400" dirty="0" smtClean="0">
                <a:latin typeface="Komika Axis" panose="02000506000000020004" pitchFamily="2" charset="0"/>
              </a:rPr>
              <a:t>?</a:t>
            </a:r>
            <a:endParaRPr lang="nl-NL" sz="2400" dirty="0">
              <a:latin typeface="Komika Axis" panose="02000506000000020004" pitchFamily="2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-22771" y="6089231"/>
            <a:ext cx="9143999" cy="728300"/>
          </a:xfrm>
        </p:spPr>
        <p:txBody>
          <a:bodyPr>
            <a:normAutofit/>
          </a:bodyPr>
          <a:lstStyle/>
          <a:p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Wil je meer info over “</a:t>
            </a:r>
            <a:r>
              <a:rPr lang="nl-N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Wêr</a:t>
            </a: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moat</a:t>
            </a: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it </a:t>
            </a:r>
            <a:r>
              <a:rPr lang="nl-N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hinne</a:t>
            </a: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?“. Kijk op de afvalkalender van </a:t>
            </a:r>
            <a:r>
              <a:rPr lang="nl-NL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Súdwest</a:t>
            </a:r>
            <a:r>
              <a:rPr lang="nl-N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Fryslân: http://afvalkalender.sudwestfryslan.nl/</a:t>
            </a:r>
            <a:b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op http: www.recyclemanager.nl</a:t>
            </a:r>
            <a:r>
              <a:rPr lang="nl-N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download  de app! </a:t>
            </a:r>
            <a:b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Weet je nog een inzamelpunt? Geef het door aan </a:t>
            </a:r>
            <a:r>
              <a:rPr lang="nl-NL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heeg@honetynekliko.frl</a:t>
            </a:r>
            <a:r>
              <a:rPr lang="nl-N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 </a:t>
            </a:r>
            <a:r>
              <a:rPr lang="nl-N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wij zetten het er bij op de kaart.  </a:t>
            </a:r>
          </a:p>
        </p:txBody>
      </p:sp>
      <p:pic>
        <p:nvPicPr>
          <p:cNvPr id="4" name="Afbeelding 3"/>
          <p:cNvPicPr/>
          <p:nvPr/>
        </p:nvPicPr>
        <p:blipFill rotWithShape="1">
          <a:blip r:embed="rId3"/>
          <a:srcRect l="39691" t="14119" r="10143" b="10965"/>
          <a:stretch/>
        </p:blipFill>
        <p:spPr bwMode="auto">
          <a:xfrm>
            <a:off x="2339752" y="1853786"/>
            <a:ext cx="4611619" cy="38074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3" name="Tekstvak 42"/>
          <p:cNvSpPr txBox="1"/>
          <p:nvPr/>
        </p:nvSpPr>
        <p:spPr>
          <a:xfrm>
            <a:off x="4274669" y="953855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b="1" dirty="0" smtClean="0"/>
              <a:t>7</a:t>
            </a:r>
            <a:endParaRPr lang="nl-NL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4398386" y="26892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3361699" y="42168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3615161" y="41708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3820726" y="46284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2884858" y="13231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7" name="Tekstvak 36"/>
          <p:cNvSpPr txBox="1"/>
          <p:nvPr/>
        </p:nvSpPr>
        <p:spPr>
          <a:xfrm>
            <a:off x="4599180" y="45299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cxnSp>
        <p:nvCxnSpPr>
          <p:cNvPr id="38" name="Rechte verbindingslijn met pijl 37"/>
          <p:cNvCxnSpPr/>
          <p:nvPr/>
        </p:nvCxnSpPr>
        <p:spPr>
          <a:xfrm flipH="1" flipV="1">
            <a:off x="4421672" y="1276370"/>
            <a:ext cx="3840" cy="7025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705172" y="3265182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(</a:t>
            </a:r>
            <a:r>
              <a:rPr lang="nl-NL" sz="1000" dirty="0"/>
              <a:t>a</a:t>
            </a:r>
            <a:r>
              <a:rPr lang="nl-NL" sz="1000" dirty="0" smtClean="0"/>
              <a:t>lleen batterijen)</a:t>
            </a:r>
            <a:endParaRPr lang="nl-NL" sz="1000" dirty="0"/>
          </a:p>
        </p:txBody>
      </p:sp>
      <p:pic>
        <p:nvPicPr>
          <p:cNvPr id="46" name="Picture 2" descr="C:\Users\Lucie\Documents\AA PROV lokale grondstofkringlopen\4 dorpen pilot\campagne\logo en sticker\definitieve versie\Ho net yn'e kliko 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83" b="20808"/>
          <a:stretch/>
        </p:blipFill>
        <p:spPr bwMode="auto">
          <a:xfrm>
            <a:off x="175133" y="194484"/>
            <a:ext cx="1239301" cy="112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kstvak 54"/>
          <p:cNvSpPr txBox="1"/>
          <p:nvPr/>
        </p:nvSpPr>
        <p:spPr>
          <a:xfrm>
            <a:off x="2583172" y="46177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3186544" y="25160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3662805" y="386080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11</a:t>
            </a:r>
            <a:endParaRPr lang="nl-NL" dirty="0"/>
          </a:p>
        </p:txBody>
      </p:sp>
      <p:pic>
        <p:nvPicPr>
          <p:cNvPr id="1027" name="Picture 3" descr="textiel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1" t="11902" r="13503" b="10081"/>
          <a:stretch/>
        </p:blipFill>
        <p:spPr bwMode="auto">
          <a:xfrm>
            <a:off x="320294" y="1978953"/>
            <a:ext cx="393700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92" y="1978953"/>
            <a:ext cx="397706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48" y="5011487"/>
            <a:ext cx="397706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5" name="Picture 4" descr="apparatuur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4" t="11857" r="11049" b="12294"/>
          <a:stretch/>
        </p:blipFill>
        <p:spPr bwMode="auto">
          <a:xfrm>
            <a:off x="731673" y="2618214"/>
            <a:ext cx="385103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6" name="Picture 4" descr="KC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6" t="11909" r="11809" b="11779"/>
          <a:stretch/>
        </p:blipFill>
        <p:spPr bwMode="auto">
          <a:xfrm>
            <a:off x="346621" y="5661248"/>
            <a:ext cx="376193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67" name="Picture 4" descr="KCA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6" t="11909" r="11809" b="11779"/>
          <a:stretch/>
        </p:blipFill>
        <p:spPr bwMode="auto">
          <a:xfrm>
            <a:off x="337801" y="3217408"/>
            <a:ext cx="376193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0" name="Picture 3" descr="papier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1" t="10577" r="12135" b="10264"/>
          <a:stretch/>
        </p:blipFill>
        <p:spPr bwMode="auto">
          <a:xfrm>
            <a:off x="346621" y="2618214"/>
            <a:ext cx="367373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1" name="Picture 3" descr="papier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1" t="10577" r="12135" b="10264"/>
          <a:stretch/>
        </p:blipFill>
        <p:spPr bwMode="auto">
          <a:xfrm>
            <a:off x="337800" y="4447945"/>
            <a:ext cx="367373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2" name="Picture 3" descr="papier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1" t="10577" r="12135" b="10264"/>
          <a:stretch/>
        </p:blipFill>
        <p:spPr bwMode="auto">
          <a:xfrm>
            <a:off x="337798" y="5011488"/>
            <a:ext cx="367373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3" name="Picture 2" descr="GFT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3" t="9846" r="12176" b="11316"/>
          <a:stretch/>
        </p:blipFill>
        <p:spPr bwMode="auto">
          <a:xfrm>
            <a:off x="1120254" y="2617244"/>
            <a:ext cx="370942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4" name="Picture 2" descr="GFT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3" t="9846" r="12176" b="11316"/>
          <a:stretch/>
        </p:blipFill>
        <p:spPr bwMode="auto">
          <a:xfrm>
            <a:off x="337799" y="3818808"/>
            <a:ext cx="370942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8" name="Tekstvak 67"/>
          <p:cNvSpPr txBox="1"/>
          <p:nvPr/>
        </p:nvSpPr>
        <p:spPr>
          <a:xfrm>
            <a:off x="97084" y="1519293"/>
            <a:ext cx="2165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b="1" dirty="0">
                <a:latin typeface="Komika Axis"/>
              </a:rPr>
              <a:t>I</a:t>
            </a:r>
            <a:r>
              <a:rPr lang="nl-NL" sz="1100" b="1" dirty="0" smtClean="0">
                <a:latin typeface="Komika Axis"/>
              </a:rPr>
              <a:t>nzameling door de gemeente</a:t>
            </a:r>
            <a:endParaRPr lang="nl-NL" sz="1100" dirty="0" smtClean="0">
              <a:latin typeface="Komika Axis"/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6809263" y="1519293"/>
            <a:ext cx="18678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100" b="1" dirty="0">
                <a:latin typeface="Komika Axis"/>
              </a:rPr>
              <a:t>I</a:t>
            </a:r>
            <a:r>
              <a:rPr lang="nl-NL" sz="1100" b="1" dirty="0" smtClean="0">
                <a:latin typeface="Komika Axis"/>
              </a:rPr>
              <a:t>nzameling door het dorp</a:t>
            </a:r>
            <a:endParaRPr lang="nl-NL" sz="1100" dirty="0" smtClean="0">
              <a:latin typeface="Komika Axis"/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7008037" y="5182813"/>
            <a:ext cx="2073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13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Rommelmarkt 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kerken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Voorjaar; let op </a:t>
            </a:r>
            <a:r>
              <a:rPr lang="nl-NL" altLang="nl-NL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Sylboade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en posters</a:t>
            </a:r>
            <a:endParaRPr lang="nl-NL" altLang="nl-NL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kstvak 75"/>
          <p:cNvSpPr txBox="1"/>
          <p:nvPr/>
        </p:nvSpPr>
        <p:spPr>
          <a:xfrm>
            <a:off x="7008037" y="5557196"/>
            <a:ext cx="1965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14. 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Rommelmarkt Jozefschool</a:t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Najaar; let op </a:t>
            </a:r>
            <a:r>
              <a:rPr lang="nl-NL" altLang="nl-NL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Sylboade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en posters</a:t>
            </a:r>
            <a:endParaRPr lang="nl-NL" altLang="nl-NL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7" name="Tekstvak 76"/>
          <p:cNvSpPr txBox="1"/>
          <p:nvPr/>
        </p:nvSpPr>
        <p:spPr>
          <a:xfrm>
            <a:off x="7008037" y="4802456"/>
            <a:ext cx="1762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12. 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T. Walinga (</a:t>
            </a:r>
            <a:r>
              <a:rPr lang="nl-NL" altLang="nl-NL" sz="1000" dirty="0" err="1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Nijedyk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33)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Tijdschriften (max. ½ jaar oud)</a:t>
            </a:r>
            <a:endParaRPr lang="nl-NL" altLang="nl-NL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8" name="Tekstvak 77"/>
          <p:cNvSpPr txBox="1"/>
          <p:nvPr/>
        </p:nvSpPr>
        <p:spPr>
          <a:xfrm>
            <a:off x="7008037" y="4270797"/>
            <a:ext cx="19736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11. 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Dorpstuin (achter Talma)</a:t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Zaagsel, plantenpotten, </a:t>
            </a:r>
            <a:endParaRPr lang="nl-NL" altLang="nl-NL" sz="1000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Tuingereedschap, bamboestokken</a:t>
            </a:r>
            <a:endParaRPr lang="nl-NL" altLang="nl-NL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79" name="Tekstvak 78"/>
          <p:cNvSpPr txBox="1"/>
          <p:nvPr/>
        </p:nvSpPr>
        <p:spPr>
          <a:xfrm>
            <a:off x="7004225" y="3557462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9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Voetbalvereniging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Frituurvet (</a:t>
            </a:r>
            <a:r>
              <a:rPr lang="nl-NL" altLang="nl-NL" sz="100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door </a:t>
            </a:r>
            <a:r>
              <a:rPr lang="nl-NL" altLang="nl-NL" sz="100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het draaihek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, links)</a:t>
            </a:r>
            <a:endParaRPr lang="nl-NL" altLang="nl-NL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0" name="Tekstvak 79"/>
          <p:cNvSpPr txBox="1"/>
          <p:nvPr/>
        </p:nvSpPr>
        <p:spPr>
          <a:xfrm>
            <a:off x="7013729" y="3188237"/>
            <a:ext cx="1957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8. Familie Bakker (voor goed doel)</a:t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Boeken, 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kleding en textiel</a:t>
            </a:r>
            <a:endParaRPr lang="nl-NL" altLang="nl-NL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1" name="Tekstvak 80"/>
          <p:cNvSpPr txBox="1"/>
          <p:nvPr/>
        </p:nvSpPr>
        <p:spPr>
          <a:xfrm>
            <a:off x="7004647" y="2496007"/>
            <a:ext cx="19511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4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Huis aan huis  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(in eigen 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tuin)</a:t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GFT: In 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compostvat/hoop/molen, </a:t>
            </a:r>
            <a:endParaRPr lang="nl-NL" altLang="nl-NL" sz="1000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bladkorf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, takkenwal,</a:t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 err="1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bokashi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emmers</a:t>
            </a:r>
            <a:endParaRPr lang="nl-NL" altLang="nl-NL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3" name="Tekstvak 82"/>
          <p:cNvSpPr txBox="1"/>
          <p:nvPr/>
        </p:nvSpPr>
        <p:spPr>
          <a:xfrm>
            <a:off x="7004647" y="3920712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10. Slagerij Wierda (Cliniclowns)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Mobieltjes, inktcartridges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7003228" y="2147224"/>
            <a:ext cx="1673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4. Huis aan huis (Crescendo)</a:t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Papier: vrijdag, elke 4 weken</a:t>
            </a:r>
            <a:endParaRPr lang="nl-NL" sz="1000" dirty="0"/>
          </a:p>
        </p:txBody>
      </p:sp>
      <p:sp>
        <p:nvSpPr>
          <p:cNvPr id="85" name="Tekstvak 84"/>
          <p:cNvSpPr txBox="1"/>
          <p:nvPr/>
        </p:nvSpPr>
        <p:spPr>
          <a:xfrm>
            <a:off x="7003228" y="1792824"/>
            <a:ext cx="1795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3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r>
              <a:rPr lang="nl-NL" altLang="nl-NL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Coop</a:t>
            </a:r>
            <a:r>
              <a:rPr lang="nl-NL" altLang="nl-NL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(binnen, Stichting Aap)</a:t>
            </a: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</a:br>
            <a:r>
              <a:rPr lang="nl-NL" altLang="nl-NL" sz="10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Mobieltjes, inktcartridges</a:t>
            </a:r>
          </a:p>
        </p:txBody>
      </p:sp>
      <p:pic>
        <p:nvPicPr>
          <p:cNvPr id="2052" name="Picture 4" descr="DSC03588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93" t="9932" r="12940" b="33672"/>
          <a:stretch/>
        </p:blipFill>
        <p:spPr bwMode="auto">
          <a:xfrm>
            <a:off x="3151691" y="1234803"/>
            <a:ext cx="819878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9" name="Picture 2" descr="C:\Users\Lucie\Documents\AA PROV lokale grondstofkringlopen\4 dorpen pilot\campagne\logo en sticker\definitieve versie\Ho net yn'e kliko 3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83" b="20808"/>
          <a:stretch/>
        </p:blipFill>
        <p:spPr bwMode="auto">
          <a:xfrm>
            <a:off x="7650993" y="194484"/>
            <a:ext cx="1239301" cy="1128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kstvak 49"/>
          <p:cNvSpPr txBox="1"/>
          <p:nvPr/>
        </p:nvSpPr>
        <p:spPr>
          <a:xfrm>
            <a:off x="2920184" y="436313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2339752" y="44602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12</a:t>
            </a:r>
            <a:endParaRPr lang="nl-NL" dirty="0"/>
          </a:p>
        </p:txBody>
      </p:sp>
      <p:pic>
        <p:nvPicPr>
          <p:cNvPr id="52" name="Picture 3" descr="textiel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1" t="11902" r="13503" b="10081"/>
          <a:stretch/>
        </p:blipFill>
        <p:spPr bwMode="auto">
          <a:xfrm>
            <a:off x="1491196" y="2618214"/>
            <a:ext cx="393700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896" y="2608299"/>
            <a:ext cx="397706" cy="38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9282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167</Words>
  <Application>Microsoft Office PowerPoint</Application>
  <PresentationFormat>Diavoorstelling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Wer moat it hinne?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Lucie Gelderblom</dc:creator>
  <cp:lastModifiedBy>Lucie Gelderblom</cp:lastModifiedBy>
  <cp:revision>120</cp:revision>
  <dcterms:created xsi:type="dcterms:W3CDTF">2015-03-23T17:18:53Z</dcterms:created>
  <dcterms:modified xsi:type="dcterms:W3CDTF">2015-08-27T13:50:20Z</dcterms:modified>
</cp:coreProperties>
</file>